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eae889ac6_0_4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eae889ac6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80e20a0a52_0_8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80e20a0a52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0e20a0a52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0e20a0a5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0e20a0a52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0e20a0a5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0e20a0a52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80e20a0a5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0e20a0a52_0_3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0e20a0a5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80e20a0a52_0_4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80e20a0a52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80e20a0a52_0_5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80e20a0a52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80e20a0a52_0_6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80e20a0a52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80e20a0a52_0_7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80e20a0a52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429000" y="164100"/>
            <a:ext cx="1833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Name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398850" y="164100"/>
            <a:ext cx="1833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Sparrowly Group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7276301" y="164100"/>
            <a:ext cx="914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dd/mm/yy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8235150" y="164100"/>
            <a:ext cx="68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28000" y="1012275"/>
            <a:ext cx="1741800" cy="3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Partner 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Partner 2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Partner 3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969800" y="1012275"/>
            <a:ext cx="1741800" cy="16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Activity 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Activity 2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Activity 3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969800" y="3128175"/>
            <a:ext cx="1741800" cy="16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Resource 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Resource 2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Resource 3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701100" y="1012275"/>
            <a:ext cx="1741800" cy="3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Value Prop 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Value Prop 2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Value Prop 3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442900" y="1012275"/>
            <a:ext cx="1741800" cy="16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GET: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KEEP: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GROW: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7174200" y="1012275"/>
            <a:ext cx="1741800" cy="3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Segment 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Segment 2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442900" y="3128175"/>
            <a:ext cx="1741800" cy="16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Channel 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Channel 2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4572000" y="5225575"/>
            <a:ext cx="2167500" cy="12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Stream</a:t>
            </a: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 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6739500" y="5225575"/>
            <a:ext cx="2167500" cy="12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Stream 2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28000" y="5225575"/>
            <a:ext cx="4344000" cy="12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Cost 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Cost 2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Cost 3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2"/>
          <p:cNvSpPr txBox="1"/>
          <p:nvPr/>
        </p:nvSpPr>
        <p:spPr>
          <a:xfrm>
            <a:off x="62225" y="611025"/>
            <a:ext cx="57105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Notes</a:t>
            </a:r>
            <a:endParaRPr b="1" sz="1600"/>
          </a:p>
        </p:txBody>
      </p:sp>
      <p:sp>
        <p:nvSpPr>
          <p:cNvPr id="169" name="Google Shape;169;p22"/>
          <p:cNvSpPr txBox="1"/>
          <p:nvPr/>
        </p:nvSpPr>
        <p:spPr>
          <a:xfrm>
            <a:off x="62225" y="63625"/>
            <a:ext cx="10047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C$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Cost Structures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0" name="Google Shape;17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1200" y="63625"/>
            <a:ext cx="428700" cy="4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2"/>
          <p:cNvSpPr txBox="1"/>
          <p:nvPr/>
        </p:nvSpPr>
        <p:spPr>
          <a:xfrm>
            <a:off x="62225" y="952950"/>
            <a:ext cx="4485300" cy="572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2"/>
          <p:cNvSpPr txBox="1"/>
          <p:nvPr/>
        </p:nvSpPr>
        <p:spPr>
          <a:xfrm>
            <a:off x="4614550" y="9529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2"/>
          <p:cNvSpPr txBox="1"/>
          <p:nvPr/>
        </p:nvSpPr>
        <p:spPr>
          <a:xfrm>
            <a:off x="4614525" y="39943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2"/>
          <p:cNvSpPr txBox="1"/>
          <p:nvPr/>
        </p:nvSpPr>
        <p:spPr>
          <a:xfrm>
            <a:off x="4614575" y="3647100"/>
            <a:ext cx="448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Assessment</a:t>
            </a:r>
            <a:endParaRPr b="1" sz="1600"/>
          </a:p>
        </p:txBody>
      </p:sp>
      <p:sp>
        <p:nvSpPr>
          <p:cNvPr id="175" name="Google Shape;175;p22"/>
          <p:cNvSpPr txBox="1"/>
          <p:nvPr/>
        </p:nvSpPr>
        <p:spPr>
          <a:xfrm>
            <a:off x="4614600" y="611025"/>
            <a:ext cx="4485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Questions</a:t>
            </a:r>
            <a:endParaRPr b="1"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/>
        </p:nvSpPr>
        <p:spPr>
          <a:xfrm>
            <a:off x="62225" y="952950"/>
            <a:ext cx="4485300" cy="572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62225" y="611025"/>
            <a:ext cx="57105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Notes</a:t>
            </a:r>
            <a:endParaRPr b="1" sz="1600"/>
          </a:p>
        </p:txBody>
      </p:sp>
      <p:sp>
        <p:nvSpPr>
          <p:cNvPr id="74" name="Google Shape;74;p14"/>
          <p:cNvSpPr txBox="1"/>
          <p:nvPr/>
        </p:nvSpPr>
        <p:spPr>
          <a:xfrm>
            <a:off x="4614550" y="9529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4614600" y="611025"/>
            <a:ext cx="4485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Questions</a:t>
            </a:r>
            <a:endParaRPr b="1" sz="1600"/>
          </a:p>
        </p:txBody>
      </p:sp>
      <p:sp>
        <p:nvSpPr>
          <p:cNvPr id="76" name="Google Shape;76;p14"/>
          <p:cNvSpPr txBox="1"/>
          <p:nvPr/>
        </p:nvSpPr>
        <p:spPr>
          <a:xfrm>
            <a:off x="62225" y="63625"/>
            <a:ext cx="12144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CS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Customer Segments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1075" y="63625"/>
            <a:ext cx="428700" cy="4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4"/>
          <p:cNvSpPr txBox="1"/>
          <p:nvPr/>
        </p:nvSpPr>
        <p:spPr>
          <a:xfrm>
            <a:off x="4614525" y="39943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4614575" y="3647100"/>
            <a:ext cx="448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Assessment</a:t>
            </a:r>
            <a:endParaRPr b="1"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/>
        </p:nvSpPr>
        <p:spPr>
          <a:xfrm>
            <a:off x="62225" y="611025"/>
            <a:ext cx="57105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Notes</a:t>
            </a:r>
            <a:endParaRPr b="1" sz="1600"/>
          </a:p>
        </p:txBody>
      </p:sp>
      <p:sp>
        <p:nvSpPr>
          <p:cNvPr id="85" name="Google Shape;85;p15"/>
          <p:cNvSpPr txBox="1"/>
          <p:nvPr/>
        </p:nvSpPr>
        <p:spPr>
          <a:xfrm>
            <a:off x="62225" y="63625"/>
            <a:ext cx="10047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VP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Value Proposition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1200" y="63625"/>
            <a:ext cx="428700" cy="4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5"/>
          <p:cNvSpPr txBox="1"/>
          <p:nvPr/>
        </p:nvSpPr>
        <p:spPr>
          <a:xfrm>
            <a:off x="62225" y="952950"/>
            <a:ext cx="4485300" cy="572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4614550" y="9529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4614525" y="39943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4614575" y="3647100"/>
            <a:ext cx="448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Assessment</a:t>
            </a:r>
            <a:endParaRPr b="1" sz="1600"/>
          </a:p>
        </p:txBody>
      </p:sp>
      <p:sp>
        <p:nvSpPr>
          <p:cNvPr id="91" name="Google Shape;91;p15"/>
          <p:cNvSpPr txBox="1"/>
          <p:nvPr/>
        </p:nvSpPr>
        <p:spPr>
          <a:xfrm>
            <a:off x="4614600" y="611025"/>
            <a:ext cx="4485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Questions</a:t>
            </a:r>
            <a:endParaRPr b="1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/>
        </p:nvSpPr>
        <p:spPr>
          <a:xfrm>
            <a:off x="62225" y="611025"/>
            <a:ext cx="57105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Notes</a:t>
            </a:r>
            <a:endParaRPr b="1" sz="1600"/>
          </a:p>
        </p:txBody>
      </p:sp>
      <p:sp>
        <p:nvSpPr>
          <p:cNvPr id="97" name="Google Shape;97;p16"/>
          <p:cNvSpPr txBox="1"/>
          <p:nvPr/>
        </p:nvSpPr>
        <p:spPr>
          <a:xfrm>
            <a:off x="62225" y="63625"/>
            <a:ext cx="10047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CH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Channels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1200" y="63625"/>
            <a:ext cx="428700" cy="4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6"/>
          <p:cNvSpPr txBox="1"/>
          <p:nvPr/>
        </p:nvSpPr>
        <p:spPr>
          <a:xfrm>
            <a:off x="62225" y="952950"/>
            <a:ext cx="4485300" cy="572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4614550" y="9529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4614525" y="39943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4614575" y="3647100"/>
            <a:ext cx="448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Assessment</a:t>
            </a:r>
            <a:endParaRPr b="1" sz="1600"/>
          </a:p>
        </p:txBody>
      </p:sp>
      <p:sp>
        <p:nvSpPr>
          <p:cNvPr id="103" name="Google Shape;103;p16"/>
          <p:cNvSpPr txBox="1"/>
          <p:nvPr/>
        </p:nvSpPr>
        <p:spPr>
          <a:xfrm>
            <a:off x="4614600" y="611025"/>
            <a:ext cx="4485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Questions</a:t>
            </a:r>
            <a:endParaRPr b="1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/>
        </p:nvSpPr>
        <p:spPr>
          <a:xfrm>
            <a:off x="62225" y="611025"/>
            <a:ext cx="57105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Notes</a:t>
            </a:r>
            <a:endParaRPr b="1" sz="1600"/>
          </a:p>
        </p:txBody>
      </p:sp>
      <p:sp>
        <p:nvSpPr>
          <p:cNvPr id="109" name="Google Shape;109;p17"/>
          <p:cNvSpPr txBox="1"/>
          <p:nvPr/>
        </p:nvSpPr>
        <p:spPr>
          <a:xfrm>
            <a:off x="62225" y="63625"/>
            <a:ext cx="12327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CR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Customer Relationships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1200" y="63625"/>
            <a:ext cx="428700" cy="4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7"/>
          <p:cNvSpPr txBox="1"/>
          <p:nvPr/>
        </p:nvSpPr>
        <p:spPr>
          <a:xfrm>
            <a:off x="62225" y="952950"/>
            <a:ext cx="4485300" cy="572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7"/>
          <p:cNvSpPr txBox="1"/>
          <p:nvPr/>
        </p:nvSpPr>
        <p:spPr>
          <a:xfrm>
            <a:off x="4614550" y="9529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7"/>
          <p:cNvSpPr txBox="1"/>
          <p:nvPr/>
        </p:nvSpPr>
        <p:spPr>
          <a:xfrm>
            <a:off x="4614525" y="39943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7"/>
          <p:cNvSpPr txBox="1"/>
          <p:nvPr/>
        </p:nvSpPr>
        <p:spPr>
          <a:xfrm>
            <a:off x="4614575" y="3647100"/>
            <a:ext cx="448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Assessment</a:t>
            </a:r>
            <a:endParaRPr b="1" sz="1600"/>
          </a:p>
        </p:txBody>
      </p:sp>
      <p:sp>
        <p:nvSpPr>
          <p:cNvPr id="115" name="Google Shape;115;p17"/>
          <p:cNvSpPr txBox="1"/>
          <p:nvPr/>
        </p:nvSpPr>
        <p:spPr>
          <a:xfrm>
            <a:off x="4614600" y="611025"/>
            <a:ext cx="4485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Questions</a:t>
            </a:r>
            <a:endParaRPr b="1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/>
        </p:nvSpPr>
        <p:spPr>
          <a:xfrm>
            <a:off x="62225" y="611025"/>
            <a:ext cx="57105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Notes</a:t>
            </a:r>
            <a:endParaRPr b="1" sz="1600"/>
          </a:p>
        </p:txBody>
      </p:sp>
      <p:sp>
        <p:nvSpPr>
          <p:cNvPr id="121" name="Google Shape;121;p18"/>
          <p:cNvSpPr txBox="1"/>
          <p:nvPr/>
        </p:nvSpPr>
        <p:spPr>
          <a:xfrm>
            <a:off x="62225" y="63625"/>
            <a:ext cx="10047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R$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Revenue Streams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2" name="Google Shape;12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1200" y="63625"/>
            <a:ext cx="428700" cy="4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8"/>
          <p:cNvSpPr txBox="1"/>
          <p:nvPr/>
        </p:nvSpPr>
        <p:spPr>
          <a:xfrm>
            <a:off x="62225" y="952950"/>
            <a:ext cx="4485300" cy="572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8"/>
          <p:cNvSpPr txBox="1"/>
          <p:nvPr/>
        </p:nvSpPr>
        <p:spPr>
          <a:xfrm>
            <a:off x="4614550" y="9529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8"/>
          <p:cNvSpPr txBox="1"/>
          <p:nvPr/>
        </p:nvSpPr>
        <p:spPr>
          <a:xfrm>
            <a:off x="4614525" y="39943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8"/>
          <p:cNvSpPr txBox="1"/>
          <p:nvPr/>
        </p:nvSpPr>
        <p:spPr>
          <a:xfrm>
            <a:off x="4614575" y="3647100"/>
            <a:ext cx="448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Assessment</a:t>
            </a:r>
            <a:endParaRPr b="1" sz="1600"/>
          </a:p>
        </p:txBody>
      </p:sp>
      <p:sp>
        <p:nvSpPr>
          <p:cNvPr id="127" name="Google Shape;127;p18"/>
          <p:cNvSpPr txBox="1"/>
          <p:nvPr/>
        </p:nvSpPr>
        <p:spPr>
          <a:xfrm>
            <a:off x="4614600" y="611025"/>
            <a:ext cx="4485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Questions</a:t>
            </a:r>
            <a:endParaRPr b="1"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/>
        </p:nvSpPr>
        <p:spPr>
          <a:xfrm>
            <a:off x="62225" y="611025"/>
            <a:ext cx="57105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Notes</a:t>
            </a:r>
            <a:endParaRPr b="1" sz="1600"/>
          </a:p>
        </p:txBody>
      </p:sp>
      <p:sp>
        <p:nvSpPr>
          <p:cNvPr id="133" name="Google Shape;133;p19"/>
          <p:cNvSpPr txBox="1"/>
          <p:nvPr/>
        </p:nvSpPr>
        <p:spPr>
          <a:xfrm>
            <a:off x="62225" y="63625"/>
            <a:ext cx="10047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KR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Key Resources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1200" y="63625"/>
            <a:ext cx="428700" cy="4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9"/>
          <p:cNvSpPr txBox="1"/>
          <p:nvPr/>
        </p:nvSpPr>
        <p:spPr>
          <a:xfrm>
            <a:off x="62225" y="952950"/>
            <a:ext cx="4485300" cy="572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9"/>
          <p:cNvSpPr txBox="1"/>
          <p:nvPr/>
        </p:nvSpPr>
        <p:spPr>
          <a:xfrm>
            <a:off x="4614550" y="9529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9"/>
          <p:cNvSpPr txBox="1"/>
          <p:nvPr/>
        </p:nvSpPr>
        <p:spPr>
          <a:xfrm>
            <a:off x="4614525" y="39943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9"/>
          <p:cNvSpPr txBox="1"/>
          <p:nvPr/>
        </p:nvSpPr>
        <p:spPr>
          <a:xfrm>
            <a:off x="4614575" y="3647100"/>
            <a:ext cx="448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Assessment</a:t>
            </a:r>
            <a:endParaRPr b="1" sz="1600"/>
          </a:p>
        </p:txBody>
      </p:sp>
      <p:sp>
        <p:nvSpPr>
          <p:cNvPr id="139" name="Google Shape;139;p19"/>
          <p:cNvSpPr txBox="1"/>
          <p:nvPr/>
        </p:nvSpPr>
        <p:spPr>
          <a:xfrm>
            <a:off x="4614600" y="611025"/>
            <a:ext cx="4485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Questions</a:t>
            </a:r>
            <a:endParaRPr b="1"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/>
        </p:nvSpPr>
        <p:spPr>
          <a:xfrm>
            <a:off x="62225" y="611025"/>
            <a:ext cx="57105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Notes</a:t>
            </a:r>
            <a:endParaRPr b="1" sz="1600"/>
          </a:p>
        </p:txBody>
      </p:sp>
      <p:sp>
        <p:nvSpPr>
          <p:cNvPr id="145" name="Google Shape;145;p20"/>
          <p:cNvSpPr txBox="1"/>
          <p:nvPr/>
        </p:nvSpPr>
        <p:spPr>
          <a:xfrm>
            <a:off x="62225" y="63625"/>
            <a:ext cx="10047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KA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Key Activities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1200" y="63625"/>
            <a:ext cx="428700" cy="4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0"/>
          <p:cNvSpPr txBox="1"/>
          <p:nvPr/>
        </p:nvSpPr>
        <p:spPr>
          <a:xfrm>
            <a:off x="62225" y="952950"/>
            <a:ext cx="4485300" cy="572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0"/>
          <p:cNvSpPr txBox="1"/>
          <p:nvPr/>
        </p:nvSpPr>
        <p:spPr>
          <a:xfrm>
            <a:off x="4614550" y="9529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0"/>
          <p:cNvSpPr txBox="1"/>
          <p:nvPr/>
        </p:nvSpPr>
        <p:spPr>
          <a:xfrm>
            <a:off x="4614525" y="39943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0"/>
          <p:cNvSpPr txBox="1"/>
          <p:nvPr/>
        </p:nvSpPr>
        <p:spPr>
          <a:xfrm>
            <a:off x="4614575" y="3647100"/>
            <a:ext cx="448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Assessment</a:t>
            </a:r>
            <a:endParaRPr b="1" sz="1600"/>
          </a:p>
        </p:txBody>
      </p:sp>
      <p:sp>
        <p:nvSpPr>
          <p:cNvPr id="151" name="Google Shape;151;p20"/>
          <p:cNvSpPr txBox="1"/>
          <p:nvPr/>
        </p:nvSpPr>
        <p:spPr>
          <a:xfrm>
            <a:off x="4614600" y="611025"/>
            <a:ext cx="4485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Questions</a:t>
            </a:r>
            <a:endParaRPr b="1"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FEFEF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1"/>
          <p:cNvSpPr txBox="1"/>
          <p:nvPr/>
        </p:nvSpPr>
        <p:spPr>
          <a:xfrm>
            <a:off x="62225" y="611025"/>
            <a:ext cx="57105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Notes</a:t>
            </a:r>
            <a:endParaRPr b="1" sz="1600"/>
          </a:p>
        </p:txBody>
      </p:sp>
      <p:sp>
        <p:nvSpPr>
          <p:cNvPr id="157" name="Google Shape;157;p21"/>
          <p:cNvSpPr txBox="1"/>
          <p:nvPr/>
        </p:nvSpPr>
        <p:spPr>
          <a:xfrm>
            <a:off x="62225" y="63625"/>
            <a:ext cx="10047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KP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Key Partners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1200" y="63625"/>
            <a:ext cx="428700" cy="4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1"/>
          <p:cNvSpPr txBox="1"/>
          <p:nvPr/>
        </p:nvSpPr>
        <p:spPr>
          <a:xfrm>
            <a:off x="62225" y="952950"/>
            <a:ext cx="4485300" cy="572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1"/>
          <p:cNvSpPr txBox="1"/>
          <p:nvPr/>
        </p:nvSpPr>
        <p:spPr>
          <a:xfrm>
            <a:off x="4614550" y="9529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1"/>
          <p:cNvSpPr txBox="1"/>
          <p:nvPr/>
        </p:nvSpPr>
        <p:spPr>
          <a:xfrm>
            <a:off x="4614525" y="3994350"/>
            <a:ext cx="4485300" cy="268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TODO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1"/>
          <p:cNvSpPr txBox="1"/>
          <p:nvPr/>
        </p:nvSpPr>
        <p:spPr>
          <a:xfrm>
            <a:off x="4614575" y="3647100"/>
            <a:ext cx="448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Assessment</a:t>
            </a:r>
            <a:endParaRPr b="1" sz="1600"/>
          </a:p>
        </p:txBody>
      </p:sp>
      <p:sp>
        <p:nvSpPr>
          <p:cNvPr id="163" name="Google Shape;163;p21"/>
          <p:cNvSpPr txBox="1"/>
          <p:nvPr/>
        </p:nvSpPr>
        <p:spPr>
          <a:xfrm>
            <a:off x="4614600" y="611025"/>
            <a:ext cx="4485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Questions</a:t>
            </a:r>
            <a:endParaRPr b="1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