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ae889ac6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eae889ac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0e20a0a52_0_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0e20a0a5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0e20a0a5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0e20a0a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0e20a0a52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0e20a0a5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0e20a0a52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0e20a0a5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0e20a0a52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0e20a0a5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0e20a0a52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0e20a0a5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0e20a0a52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0e20a0a5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0e20a0a52_0_6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0e20a0a5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0e20a0a52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0e20a0a5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29000" y="164100"/>
            <a:ext cx="1833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398850" y="164100"/>
            <a:ext cx="1833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Sparrowly Group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276301" y="164100"/>
            <a:ext cx="91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dd/mm/yy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235150" y="164100"/>
            <a:ext cx="68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28000" y="1012275"/>
            <a:ext cx="1741800" cy="3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Partner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Partner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Partner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69800" y="1012275"/>
            <a:ext cx="1741800" cy="16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Activity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Activity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Activity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969800" y="3128175"/>
            <a:ext cx="1741800" cy="16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Resource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Resource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Resource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701100" y="1012275"/>
            <a:ext cx="1741800" cy="3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Value Prop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Value Prop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Value Prop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442900" y="1012275"/>
            <a:ext cx="1741800" cy="16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GET: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KEEP: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GROW: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174200" y="1012275"/>
            <a:ext cx="1741800" cy="3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Segment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Segment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442900" y="3128175"/>
            <a:ext cx="1741800" cy="16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Channel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Channel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72000" y="5225575"/>
            <a:ext cx="21675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Stream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739500" y="5225575"/>
            <a:ext cx="21675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Stream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28000" y="5225575"/>
            <a:ext cx="43440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Cost 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Cost 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Cost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69" name="Google Shape;169;p22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Cost Structures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2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2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75" name="Google Shape;175;p22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74" name="Google Shape;74;p14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  <p:sp>
        <p:nvSpPr>
          <p:cNvPr id="76" name="Google Shape;76;p14"/>
          <p:cNvSpPr txBox="1"/>
          <p:nvPr/>
        </p:nvSpPr>
        <p:spPr>
          <a:xfrm>
            <a:off x="62225" y="63625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Segments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075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85" name="Google Shape;85;p15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Value Proposition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91" name="Google Shape;91;p15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97" name="Google Shape;97;p16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CH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Channels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03" name="Google Shape;103;p16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09" name="Google Shape;109;p17"/>
          <p:cNvSpPr txBox="1"/>
          <p:nvPr/>
        </p:nvSpPr>
        <p:spPr>
          <a:xfrm>
            <a:off x="62225" y="63625"/>
            <a:ext cx="1232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Relationships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7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15" name="Google Shape;115;p17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21" name="Google Shape;121;p18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R$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Revenue Streams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8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27" name="Google Shape;127;p18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33" name="Google Shape;133;p19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Resources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39" name="Google Shape;139;p19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45" name="Google Shape;145;p20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51" name="Google Shape;151;p20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/>
        </p:nvSpPr>
        <p:spPr>
          <a:xfrm>
            <a:off x="62225" y="611025"/>
            <a:ext cx="5710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Notes</a:t>
            </a:r>
            <a:endParaRPr b="1" sz="1600"/>
          </a:p>
        </p:txBody>
      </p:sp>
      <p:sp>
        <p:nvSpPr>
          <p:cNvPr id="157" name="Google Shape;157;p21"/>
          <p:cNvSpPr txBox="1"/>
          <p:nvPr/>
        </p:nvSpPr>
        <p:spPr>
          <a:xfrm>
            <a:off x="62225" y="63625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Partners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00" y="63625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1"/>
          <p:cNvSpPr txBox="1"/>
          <p:nvPr/>
        </p:nvSpPr>
        <p:spPr>
          <a:xfrm>
            <a:off x="62225" y="952950"/>
            <a:ext cx="4485300" cy="572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1"/>
          <p:cNvSpPr txBox="1"/>
          <p:nvPr/>
        </p:nvSpPr>
        <p:spPr>
          <a:xfrm>
            <a:off x="4614550" y="9529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4614525" y="3994350"/>
            <a:ext cx="4485300" cy="26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TODO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4614575" y="3647100"/>
            <a:ext cx="448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Assessment</a:t>
            </a:r>
            <a:endParaRPr b="1" sz="1600"/>
          </a:p>
        </p:txBody>
      </p:sp>
      <p:sp>
        <p:nvSpPr>
          <p:cNvPr id="163" name="Google Shape;163;p21"/>
          <p:cNvSpPr txBox="1"/>
          <p:nvPr/>
        </p:nvSpPr>
        <p:spPr>
          <a:xfrm>
            <a:off x="4614600" y="611025"/>
            <a:ext cx="4485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Questions</a:t>
            </a:r>
            <a:endParaRPr b="1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